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92" autoAdjust="0"/>
  </p:normalViewPr>
  <p:slideViewPr>
    <p:cSldViewPr>
      <p:cViewPr>
        <p:scale>
          <a:sx n="80" d="100"/>
          <a:sy n="80" d="100"/>
        </p:scale>
        <p:origin x="-1512" y="-1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89967-83B7-48BF-B10B-F36DC67113F6}" type="datetimeFigureOut">
              <a:rPr lang="en-AU" smtClean="0"/>
              <a:t>30/05/2019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CCFFD-18DD-448C-B1D6-4D0B515E2D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2994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C874549-AC04-4348-8EEB-7C5334BE1274}" type="datetimeFigureOut">
              <a:rPr lang="en-AU"/>
              <a:pPr>
                <a:defRPr/>
              </a:pPr>
              <a:t>30/05/2019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26C391E-6CBB-4AC3-BE6B-A1E384BEBE9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6644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15CE6-CDC2-49BA-860E-464CF19E0881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7317D-9620-4890-9B5F-81F108108B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63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F6088-4F25-45A0-AFB8-6C0EAA9B3877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47EA8-303B-40B3-9C19-664FE26C2D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1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D13FE-E9AE-4120-BA0C-F1C51D0FF874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08D33-1918-44F8-A55A-2481F81603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6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14E8E-A0E1-4BF2-972B-9F5EED93F6FC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7F73F-B1D9-4DC4-9660-BA1892CF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C75CB-0123-4A94-8202-94A64921C9B3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3DE4B-6ACB-496D-AA25-19506293D6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1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1FCF-5E0D-4F7E-B173-DB594570C665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0290-D215-4209-BFD2-A5EEE6CAFE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05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C3E6E-974F-4C4A-9B44-C88F6B37342C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502A7-E4E3-4570-89C6-09CFCFE1D2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8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B0F5F-782E-432A-ACB7-54591D170075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835CD-660B-4133-AC09-E96178C06A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0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27ED2-7AC8-4BFA-B87B-6B0D0750D9AE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CD06D-006F-426D-888C-2FC7F2E8E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5791A-C66F-492B-8AF5-BEDD93D68119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2DDCF-8A8B-49F1-9F65-EE45274DE1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0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14BE1-FA0A-4FB4-ADC0-022C3785C23F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0E835-3029-400A-BF17-D68C39B57F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4D78D1-7CCD-4955-9EBB-2DB6CF74FCA2}" type="datetime1">
              <a:rPr lang="en-US"/>
              <a:pPr>
                <a:defRPr/>
              </a:pPr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7F7F7F"/>
                </a:solidFill>
              </a:defRPr>
            </a:lvl1pPr>
          </a:lstStyle>
          <a:p>
            <a:r>
              <a:rPr lang="en-AU" altLang="en-US" dirty="0"/>
              <a:t>Carpe Diem - seize the day ... today!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58AC2A-58FE-40AF-8078-55D727DA4D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75" r:id="rId2"/>
    <p:sldLayoutId id="2147483984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5" r:id="rId9"/>
    <p:sldLayoutId id="2147483981" r:id="rId10"/>
    <p:sldLayoutId id="2147483982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pediemperth.com.a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pediemperth.com.au/blo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pediemperth.com.au/tips-for-uni-part-2-studyin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yondblue.org.au/get-support/staying-well/relaxation-exercis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hecut.com/2019/05/i-now-suspect-the-vagus-nerve-is-the-key-to-well-being.html?fbclid=IwAR3ZL0O7AWExHJPbJHHEHdFwkTJezBSTI4rnhB8jQuWw5f31sRyVmDUohk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7544" y="2420888"/>
            <a:ext cx="8208912" cy="1793167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dirty="0" smtClean="0"/>
              <a:t>Revision and exam tips</a:t>
            </a:r>
            <a:endParaRPr lang="en-AU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32363" y="6172200"/>
            <a:ext cx="38877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sp>
        <p:nvSpPr>
          <p:cNvPr id="8" name="Subtitle 1"/>
          <p:cNvSpPr>
            <a:spLocks noGrp="1"/>
          </p:cNvSpPr>
          <p:nvPr>
            <p:ph type="subTitle" idx="1"/>
          </p:nvPr>
        </p:nvSpPr>
        <p:spPr>
          <a:xfrm>
            <a:off x="1043608" y="4077071"/>
            <a:ext cx="6840759" cy="185759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AU" altLang="en-US" dirty="0" smtClean="0"/>
              <a:t>Connie Richardson</a:t>
            </a:r>
          </a:p>
          <a:p>
            <a:pPr algn="ctr"/>
            <a:r>
              <a:rPr lang="en-AU" altLang="en-US" dirty="0" smtClean="0"/>
              <a:t>Carpe Diem Counselling and Coaching</a:t>
            </a:r>
          </a:p>
          <a:p>
            <a:pPr algn="ctr"/>
            <a:endParaRPr lang="en-AU" altLang="en-US" dirty="0" smtClean="0">
              <a:hlinkClick r:id="rId3"/>
            </a:endParaRPr>
          </a:p>
          <a:p>
            <a:pPr algn="ctr"/>
            <a:r>
              <a:rPr lang="en-AU" altLang="en-US" dirty="0" smtClean="0">
                <a:hlinkClick r:id="rId3"/>
              </a:rPr>
              <a:t>www.carpediemperth.com.au</a:t>
            </a:r>
            <a:endParaRPr lang="en-AU" altLang="en-US" dirty="0" smtClean="0"/>
          </a:p>
          <a:p>
            <a:pPr algn="ctr"/>
            <a:r>
              <a:rPr lang="en-AU" altLang="en-US" dirty="0" smtClean="0"/>
              <a:t>Facebook: Carpe Diem Counselling and Coaching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7. Reading the question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1844675"/>
            <a:ext cx="6400800" cy="4320629"/>
          </a:xfrm>
        </p:spPr>
        <p:txBody>
          <a:bodyPr/>
          <a:lstStyle/>
          <a:p>
            <a:r>
              <a:rPr lang="en-AU" dirty="0" smtClean="0"/>
              <a:t>Read it like a lawyer</a:t>
            </a:r>
          </a:p>
          <a:p>
            <a:endParaRPr lang="en-AU" dirty="0"/>
          </a:p>
          <a:p>
            <a:r>
              <a:rPr lang="en-AU" dirty="0" smtClean="0"/>
              <a:t>Break it down – look for linking words</a:t>
            </a:r>
          </a:p>
          <a:p>
            <a:pPr lvl="1"/>
            <a:r>
              <a:rPr lang="en-AU" sz="1800" dirty="0" smtClean="0"/>
              <a:t>E.g. </a:t>
            </a:r>
            <a:r>
              <a:rPr lang="en-AU" sz="1800" smtClean="0"/>
              <a:t>“</a:t>
            </a:r>
            <a:r>
              <a:rPr lang="en-AU" sz="1800" smtClean="0"/>
              <a:t>C</a:t>
            </a:r>
            <a:r>
              <a:rPr lang="en-GB" sz="1800" smtClean="0"/>
              <a:t>ompare</a:t>
            </a:r>
            <a:r>
              <a:rPr lang="en-GB" sz="1800" dirty="0" smtClean="0"/>
              <a:t> </a:t>
            </a:r>
            <a:r>
              <a:rPr lang="en-GB" sz="1800" dirty="0"/>
              <a:t>the responsibilities of internal and external auditors for the prevention, detection and reporting of </a:t>
            </a:r>
            <a:r>
              <a:rPr lang="en-GB" sz="1800" dirty="0" smtClean="0"/>
              <a:t>fraud”</a:t>
            </a:r>
          </a:p>
          <a:p>
            <a:pPr lvl="1"/>
            <a:r>
              <a:rPr lang="en-GB" sz="1800" dirty="0" smtClean="0"/>
              <a:t>E.g.</a:t>
            </a:r>
            <a:r>
              <a:rPr lang="en-AU" sz="1800" dirty="0" smtClean="0"/>
              <a:t> “Calculate </a:t>
            </a:r>
            <a:r>
              <a:rPr lang="en-AU" sz="1800" dirty="0"/>
              <a:t>closing inventory at 30 June 2019 and cost of sales for the month of June using the FIFO periodic </a:t>
            </a:r>
            <a:r>
              <a:rPr lang="en-AU" sz="1800" dirty="0" smtClean="0"/>
              <a:t>method”</a:t>
            </a:r>
            <a:endParaRPr lang="en-AU" sz="1800" dirty="0"/>
          </a:p>
          <a:p>
            <a:pPr lvl="1"/>
            <a:r>
              <a:rPr lang="en-AU" sz="1800" dirty="0" smtClean="0"/>
              <a:t>E.g. “Family </a:t>
            </a:r>
            <a:r>
              <a:rPr lang="en-AU" sz="1800" dirty="0"/>
              <a:t>Therapy is expensive, unpopular, has no evidence base and provides more ethical dilemmas than individual </a:t>
            </a:r>
            <a:r>
              <a:rPr lang="en-AU" sz="1800" dirty="0" smtClean="0"/>
              <a:t>therapies. Discuss.” 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dirty="0" smtClean="0"/>
              <a:t>8. </a:t>
            </a:r>
            <a:r>
              <a:rPr lang="en-AU" sz="4000" dirty="0" smtClean="0"/>
              <a:t>Writing the answer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txBody>
          <a:bodyPr/>
          <a:lstStyle/>
          <a:p>
            <a:r>
              <a:rPr lang="en-AU" dirty="0" smtClean="0"/>
              <a:t>Writing clearly:</a:t>
            </a:r>
          </a:p>
          <a:p>
            <a:pPr lvl="1"/>
            <a:r>
              <a:rPr lang="en-AU" sz="1800" dirty="0" smtClean="0"/>
              <a:t>“Why?”</a:t>
            </a:r>
          </a:p>
          <a:p>
            <a:pPr lvl="1"/>
            <a:r>
              <a:rPr lang="en-AU" sz="1800" dirty="0" smtClean="0"/>
              <a:t>Give examples</a:t>
            </a:r>
          </a:p>
          <a:p>
            <a:endParaRPr lang="en-AU" dirty="0"/>
          </a:p>
          <a:p>
            <a:r>
              <a:rPr lang="en-AU" dirty="0" smtClean="0"/>
              <a:t>Presentation:</a:t>
            </a:r>
          </a:p>
          <a:p>
            <a:pPr lvl="1"/>
            <a:r>
              <a:rPr lang="en-AU" sz="1800" dirty="0" smtClean="0"/>
              <a:t>Please try to be neat</a:t>
            </a:r>
          </a:p>
          <a:p>
            <a:pPr lvl="1"/>
            <a:r>
              <a:rPr lang="en-AU" sz="1800" dirty="0" smtClean="0"/>
              <a:t>Short paragraphs, line between</a:t>
            </a:r>
          </a:p>
          <a:p>
            <a:pPr lvl="1"/>
            <a:r>
              <a:rPr lang="en-AU" sz="1800" dirty="0" smtClean="0"/>
              <a:t>Dark pen, underline headings (with ruler)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9. Other stuff 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txBody>
          <a:bodyPr/>
          <a:lstStyle/>
          <a:p>
            <a:r>
              <a:rPr lang="en-AU" dirty="0" smtClean="0"/>
              <a:t>Timing: don’t “just finish off”</a:t>
            </a:r>
          </a:p>
          <a:p>
            <a:endParaRPr lang="en-AU" dirty="0"/>
          </a:p>
          <a:p>
            <a:r>
              <a:rPr lang="en-AU" dirty="0" smtClean="0"/>
              <a:t>Do what you can’t do, don’t worry about what you can’t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4" y="620713"/>
            <a:ext cx="6552382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10. Take care of yourself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txBody>
          <a:bodyPr/>
          <a:lstStyle/>
          <a:p>
            <a:r>
              <a:rPr lang="en-AU" dirty="0" smtClean="0"/>
              <a:t>Sleep</a:t>
            </a:r>
          </a:p>
          <a:p>
            <a:endParaRPr lang="en-AU" dirty="0"/>
          </a:p>
          <a:p>
            <a:r>
              <a:rPr lang="en-AU" dirty="0" smtClean="0"/>
              <a:t>Healthy food, vitamins</a:t>
            </a:r>
          </a:p>
          <a:p>
            <a:endParaRPr lang="en-AU" dirty="0"/>
          </a:p>
          <a:p>
            <a:r>
              <a:rPr lang="en-AU" dirty="0" smtClean="0"/>
              <a:t>Practise the breathing exercises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And finally…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2060848"/>
            <a:ext cx="6400800" cy="3762901"/>
          </a:xfrm>
        </p:spPr>
        <p:txBody>
          <a:bodyPr/>
          <a:lstStyle/>
          <a:p>
            <a:r>
              <a:rPr lang="en-AU" dirty="0" smtClean="0"/>
              <a:t>Good luck, and thanks for listening</a:t>
            </a:r>
          </a:p>
          <a:p>
            <a:endParaRPr lang="en-AU" dirty="0"/>
          </a:p>
          <a:p>
            <a:r>
              <a:rPr lang="en-AU" dirty="0" smtClean="0"/>
              <a:t>For more tips: </a:t>
            </a:r>
          </a:p>
          <a:p>
            <a:pPr lvl="1"/>
            <a:r>
              <a:rPr lang="en-AU" dirty="0" smtClean="0">
                <a:hlinkClick r:id="rId3"/>
              </a:rPr>
              <a:t>https://www.carpediemperth.com.au/blog/</a:t>
            </a:r>
            <a:endParaRPr lang="en-AU" dirty="0" smtClean="0"/>
          </a:p>
          <a:p>
            <a:pPr lvl="1"/>
            <a:r>
              <a:rPr lang="en-AU" dirty="0" smtClean="0"/>
              <a:t>Facebook: Carpe Diem Counselling and Coaching</a:t>
            </a:r>
          </a:p>
          <a:p>
            <a:endParaRPr lang="en-AU" dirty="0"/>
          </a:p>
          <a:p>
            <a:r>
              <a:rPr lang="en-AU" dirty="0" smtClean="0"/>
              <a:t>Thank you to my lovely son for the artwork - $10 well spent </a:t>
            </a:r>
            <a:r>
              <a:rPr lang="en-AU" dirty="0" smtClean="0">
                <a:sym typeface="Wingdings" panose="05000000000000000000" pitchFamily="2" charset="2"/>
              </a:rPr>
              <a:t>.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548680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Why me?</a:t>
            </a:r>
            <a:endParaRPr lang="en-AU" sz="40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613" y="1133176"/>
            <a:ext cx="3816523" cy="5006264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/>
              <a:t>1</a:t>
            </a:r>
            <a:r>
              <a:rPr lang="en-AU" sz="4000" dirty="0" smtClean="0"/>
              <a:t>: Revision timetable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txBody>
          <a:bodyPr/>
          <a:lstStyle/>
          <a:p>
            <a:r>
              <a:rPr lang="en-AU" dirty="0" smtClean="0"/>
              <a:t>1 hour units </a:t>
            </a:r>
          </a:p>
          <a:p>
            <a:endParaRPr lang="en-AU" dirty="0"/>
          </a:p>
          <a:p>
            <a:r>
              <a:rPr lang="en-AU" dirty="0" smtClean="0"/>
              <a:t>Allocate rest/fun time</a:t>
            </a:r>
          </a:p>
          <a:p>
            <a:endParaRPr lang="en-AU" dirty="0"/>
          </a:p>
          <a:p>
            <a:r>
              <a:rPr lang="en-AU" dirty="0" smtClean="0"/>
              <a:t>Divide by number of papers/units, weight if necessary</a:t>
            </a:r>
          </a:p>
          <a:p>
            <a:endParaRPr lang="en-AU" dirty="0"/>
          </a:p>
          <a:p>
            <a:r>
              <a:rPr lang="en-AU" dirty="0" smtClean="0"/>
              <a:t>Don’t spend too long on it!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78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2. Pyramid of revision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03350" y="2133600"/>
            <a:ext cx="6400800" cy="347345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6037" indent="0">
              <a:buNone/>
            </a:pPr>
            <a:endParaRPr lang="en-AU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644008" y="2636912"/>
            <a:ext cx="0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60032" y="3140968"/>
            <a:ext cx="3600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FOCUS</a:t>
            </a:r>
            <a:endParaRPr lang="en-A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169631" y="3325634"/>
            <a:ext cx="288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4321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3. Mind maps/ notes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1700808"/>
            <a:ext cx="6400800" cy="3906768"/>
          </a:xfrm>
        </p:spPr>
        <p:txBody>
          <a:bodyPr/>
          <a:lstStyle/>
          <a:p>
            <a:r>
              <a:rPr lang="en-AU" sz="2000" dirty="0" smtClean="0"/>
              <a:t>See: </a:t>
            </a:r>
            <a:r>
              <a:rPr lang="en-AU" sz="2000" dirty="0" smtClean="0">
                <a:hlinkClick r:id="rId3"/>
              </a:rPr>
              <a:t>https://www.carpediemperth.com.au/tips-for-uni-part-2-studying/</a:t>
            </a:r>
            <a:endParaRPr lang="en-AU" sz="2000" dirty="0" smtClean="0"/>
          </a:p>
          <a:p>
            <a:pPr marL="46037" indent="0">
              <a:buNone/>
            </a:pPr>
            <a:endParaRPr lang="en-AU" dirty="0"/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20888"/>
            <a:ext cx="792088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3. Mind maps/ notes</a:t>
            </a:r>
            <a:endParaRPr lang="en-AU" sz="4000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1700808"/>
            <a:ext cx="6400800" cy="3906768"/>
          </a:xfrm>
        </p:spPr>
        <p:txBody>
          <a:bodyPr/>
          <a:lstStyle/>
          <a:p>
            <a:pPr marL="46037" indent="0">
              <a:buNone/>
            </a:pPr>
            <a:endParaRPr lang="en-AU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674"/>
            <a:ext cx="7541445" cy="4608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6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4. Practise questions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txBody>
          <a:bodyPr/>
          <a:lstStyle/>
          <a:p>
            <a:r>
              <a:rPr lang="en-AU" dirty="0" smtClean="0"/>
              <a:t>Practice links to passing</a:t>
            </a:r>
          </a:p>
          <a:p>
            <a:endParaRPr lang="en-AU" dirty="0"/>
          </a:p>
          <a:p>
            <a:r>
              <a:rPr lang="en-AU" dirty="0" smtClean="0"/>
              <a:t>Read, do, review</a:t>
            </a:r>
          </a:p>
          <a:p>
            <a:endParaRPr lang="en-AU" dirty="0"/>
          </a:p>
          <a:p>
            <a:r>
              <a:rPr lang="en-AU" dirty="0" smtClean="0"/>
              <a:t>Written: bullets first, full later</a:t>
            </a:r>
          </a:p>
          <a:p>
            <a:endParaRPr lang="en-AU" dirty="0"/>
          </a:p>
          <a:p>
            <a:r>
              <a:rPr lang="en-AU" dirty="0" smtClean="0"/>
              <a:t>Mock exam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5. Don’t panic!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txBody>
          <a:bodyPr/>
          <a:lstStyle/>
          <a:p>
            <a:r>
              <a:rPr lang="en-AU" dirty="0" smtClean="0"/>
              <a:t>Don’t panic if you get something wrong</a:t>
            </a:r>
          </a:p>
          <a:p>
            <a:endParaRPr lang="en-AU" dirty="0"/>
          </a:p>
          <a:p>
            <a:r>
              <a:rPr lang="en-AU" dirty="0" smtClean="0"/>
              <a:t>Learn from your mistakes</a:t>
            </a:r>
          </a:p>
          <a:p>
            <a:endParaRPr lang="en-AU" dirty="0"/>
          </a:p>
          <a:p>
            <a:r>
              <a:rPr lang="en-AU" dirty="0" smtClean="0"/>
              <a:t>Numerical questions: follow through marks</a:t>
            </a:r>
          </a:p>
          <a:p>
            <a:pPr marL="46037" indent="0">
              <a:buNone/>
            </a:pPr>
            <a:endParaRPr lang="en-AU" dirty="0" smtClean="0"/>
          </a:p>
          <a:p>
            <a:r>
              <a:rPr lang="en-AU" dirty="0" smtClean="0"/>
              <a:t>Written questions: alternative right answer?</a:t>
            </a:r>
          </a:p>
          <a:p>
            <a:endParaRPr lang="en-AU" dirty="0"/>
          </a:p>
          <a:p>
            <a:r>
              <a:rPr lang="en-AU" dirty="0" smtClean="0"/>
              <a:t>Swap with friends, give feedback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620713"/>
            <a:ext cx="6224588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AU" sz="4000" dirty="0" smtClean="0"/>
              <a:t>6. Breathe …</a:t>
            </a:r>
            <a:endParaRPr lang="en-AU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643438" y="6172200"/>
            <a:ext cx="4176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en-AU" altLang="en-US" sz="1600" dirty="0">
                <a:solidFill>
                  <a:srgbClr val="073C65"/>
                </a:solidFill>
              </a:rPr>
              <a:t>Carpe Diem - seize the day ... today!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655763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txBody>
          <a:bodyPr/>
          <a:lstStyle/>
          <a:p>
            <a:r>
              <a:rPr lang="en-AU" dirty="0" smtClean="0"/>
              <a:t>You’re in the exam … panic starts …</a:t>
            </a:r>
          </a:p>
          <a:p>
            <a:endParaRPr lang="en-AU" dirty="0"/>
          </a:p>
          <a:p>
            <a:r>
              <a:rPr lang="en-AU" dirty="0" smtClean="0"/>
              <a:t>BREATHE!</a:t>
            </a:r>
          </a:p>
          <a:p>
            <a:endParaRPr lang="en-AU" dirty="0"/>
          </a:p>
          <a:p>
            <a:r>
              <a:rPr lang="en-AU" dirty="0" smtClean="0">
                <a:hlinkClick r:id="rId3"/>
              </a:rPr>
              <a:t>Breathing tips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Polyvagal theory: </a:t>
            </a:r>
            <a:r>
              <a:rPr lang="en-AU" dirty="0" smtClean="0">
                <a:hlinkClick r:id="rId4"/>
              </a:rPr>
              <a:t>Article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78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471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Slipstream</vt:lpstr>
      <vt:lpstr>Revision and exam tips</vt:lpstr>
      <vt:lpstr>Why me?</vt:lpstr>
      <vt:lpstr>1: Revision timetable</vt:lpstr>
      <vt:lpstr>2. Pyramid of revision</vt:lpstr>
      <vt:lpstr>3. Mind maps/ notes</vt:lpstr>
      <vt:lpstr>3. Mind maps/ notes</vt:lpstr>
      <vt:lpstr>4. Practise questions</vt:lpstr>
      <vt:lpstr>5. Don’t panic!</vt:lpstr>
      <vt:lpstr>6. Breathe …</vt:lpstr>
      <vt:lpstr>7. Reading the question</vt:lpstr>
      <vt:lpstr>8. Writing the answer</vt:lpstr>
      <vt:lpstr>9. Other stuff </vt:lpstr>
      <vt:lpstr>10. Take care of yourself</vt:lpstr>
      <vt:lpstr>And finally…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Avoidance and anxiety</dc:title>
  <dc:creator>Connie</dc:creator>
  <cp:lastModifiedBy>Connie</cp:lastModifiedBy>
  <cp:revision>18</cp:revision>
  <cp:lastPrinted>2019-05-30T03:26:11Z</cp:lastPrinted>
  <dcterms:created xsi:type="dcterms:W3CDTF">2019-03-26T03:19:44Z</dcterms:created>
  <dcterms:modified xsi:type="dcterms:W3CDTF">2019-05-30T07:00:24Z</dcterms:modified>
</cp:coreProperties>
</file>